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9" r:id="rId4"/>
    <p:sldId id="319" r:id="rId5"/>
    <p:sldId id="285" r:id="rId6"/>
    <p:sldId id="261" r:id="rId7"/>
    <p:sldId id="262" r:id="rId8"/>
    <p:sldId id="265" r:id="rId9"/>
    <p:sldId id="293" r:id="rId10"/>
    <p:sldId id="269" r:id="rId11"/>
    <p:sldId id="316" r:id="rId12"/>
    <p:sldId id="275" r:id="rId13"/>
    <p:sldId id="300" r:id="rId14"/>
    <p:sldId id="299" r:id="rId15"/>
    <p:sldId id="310" r:id="rId16"/>
    <p:sldId id="309" r:id="rId17"/>
    <p:sldId id="315" r:id="rId18"/>
    <p:sldId id="298" r:id="rId19"/>
    <p:sldId id="302" r:id="rId20"/>
    <p:sldId id="303" r:id="rId21"/>
    <p:sldId id="311" r:id="rId22"/>
    <p:sldId id="312" r:id="rId23"/>
    <p:sldId id="313" r:id="rId24"/>
    <p:sldId id="314" r:id="rId25"/>
    <p:sldId id="320" r:id="rId26"/>
    <p:sldId id="321" r:id="rId27"/>
    <p:sldId id="279" r:id="rId28"/>
    <p:sldId id="308" r:id="rId29"/>
    <p:sldId id="286" r:id="rId30"/>
    <p:sldId id="322" r:id="rId31"/>
    <p:sldId id="323" r:id="rId32"/>
    <p:sldId id="324" r:id="rId33"/>
    <p:sldId id="325" r:id="rId34"/>
    <p:sldId id="326" r:id="rId35"/>
    <p:sldId id="327" r:id="rId36"/>
    <p:sldId id="305" r:id="rId37"/>
    <p:sldId id="283" r:id="rId38"/>
    <p:sldId id="328" r:id="rId39"/>
    <p:sldId id="329" r:id="rId40"/>
    <p:sldId id="330" r:id="rId41"/>
    <p:sldId id="331" r:id="rId42"/>
    <p:sldId id="332" r:id="rId43"/>
    <p:sldId id="307" r:id="rId44"/>
    <p:sldId id="333" r:id="rId4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90A66AE-81F5-474A-B74B-EE41E9320F19}" type="datetimeFigureOut">
              <a:rPr lang="uk-UA" smtClean="0"/>
              <a:t>06.11.2015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chool\Desktop\_      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578" y="0"/>
            <a:ext cx="1129780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3744416"/>
          </a:xfrm>
        </p:spPr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FFFF00"/>
                </a:solidFill>
              </a:rPr>
              <a:t>Відділ освіти Бориспільської районної державної адміністрації</a:t>
            </a:r>
            <a:r>
              <a:rPr lang="uk-UA" sz="4400" dirty="0" smtClean="0"/>
              <a:t/>
            </a:r>
            <a:br>
              <a:rPr lang="uk-UA" sz="4400" dirty="0" smtClean="0"/>
            </a:br>
            <a:endParaRPr lang="uk-UA" sz="440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51520" y="4005064"/>
            <a:ext cx="8640960" cy="2448272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Гнідинська ЗОШ І-ІІІ ступенів </a:t>
            </a:r>
          </a:p>
          <a:p>
            <a:r>
              <a:rPr lang="uk-UA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 Петра Яцика</a:t>
            </a:r>
            <a:endParaRPr lang="uk-UA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23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C:\Users\teecher\Downloads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2708"/>
            <a:ext cx="6408712" cy="623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 descr="C:\Users\teecher\Downloads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7" y="436090"/>
            <a:ext cx="8827040" cy="56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8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 descr="C:\Users\teecher\Downloads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06764"/>
            <a:ext cx="7124671" cy="55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chool\Desktop\Старий комп\Музей Пам\Фото\Музей\IMG_37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4110"/>
            <a:ext cx="8352929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0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School\Downloads\DSC_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9427"/>
            <a:ext cx="8568952" cy="56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3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 descr="IMG_38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3504"/>
            <a:ext cx="8496944" cy="59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09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Шкільні фотографії\Вербицький, пам'ятник\Відкриття пам.Ю.Вербицького\Гриць\_DSC89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/>
          <a:stretch/>
        </p:blipFill>
        <p:spPr bwMode="auto">
          <a:xfrm>
            <a:off x="729365" y="125636"/>
            <a:ext cx="8029074" cy="63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1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School\Downloads\IMG_2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646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School\Downloads\11666095_388187664722962_421842078357580356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402"/>
            <a:ext cx="8856984" cy="58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 descr="C:\Users\teecher\Downloads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5" y="368660"/>
            <a:ext cx="8112901" cy="60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8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School\Desktop\IMG_45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0788"/>
            <a:ext cx="47525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G:\презентація\DSC_0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7" y="467347"/>
            <a:ext cx="8579587" cy="56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School\Desktop\IMG_4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8568953" cy="613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7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chool-gnidyn.ucoz.ua/newss/2014-2015/385/385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4890"/>
            <a:ext cx="5112568" cy="66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7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chool\Desktop\Львівська ЗОШ №27, вересень, 2015\_MG_7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chool\Desktop\Любов Василівна\Lviv, ми\Львів, 2015.Вербицький\_MG_7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School\Desktop\Любов Василівна\Lviv, ми\Львів, 2015.Вербицький\_MG_76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60649"/>
            <a:ext cx="8136905" cy="610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School\Desktop\Любов Василівна\Юрій Вербицький\Львів, жовтень, 2015\IMG_7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64636"/>
            <a:ext cx="4932548" cy="65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School\Desktop\Любов Василівна\Юрій Вербицький\Львів, жовтень, 2015\IMG_78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4" y="75358"/>
            <a:ext cx="8503971" cy="63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7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3554" name="Picture 2" descr="G:\презентація\DSC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1946"/>
            <a:ext cx="8424937" cy="616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School\Downloads\_DSC9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80" y="505776"/>
            <a:ext cx="8612307" cy="57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9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chool\Downloads\DSC_05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1" y="341217"/>
            <a:ext cx="8661079" cy="604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7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G:\презентація\DSC_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5851"/>
            <a:ext cx="8640960" cy="573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Всеукраїнський фонд «Крок за кроком» </a:t>
            </a:r>
            <a:br>
              <a:rPr lang="uk-UA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підтримки Фонду Чарльза Стюарта Мотта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chool\Desktop\10155047_312804468868276_6575584334277388640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48880"/>
            <a:ext cx="3670275" cy="36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Шкільні фотографії\Вербицький, пам'ятник\Відкриття пам.Ю.Вербицького\Гриць\_DSC89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r="28742"/>
          <a:stretch/>
        </p:blipFill>
        <p:spPr bwMode="auto">
          <a:xfrm>
            <a:off x="1197523" y="101906"/>
            <a:ext cx="6614837" cy="656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0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chool\Desktop\Любов Василівна\Юрій Вербицький\Львівські фото. Вербицький\Від С.Т.Вербицького\2015 VidkrPamiatnyka-YuriVerbyckomu\IMG_20150823_1306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6"/>
          <a:stretch/>
        </p:blipFill>
        <p:spPr bwMode="auto">
          <a:xfrm>
            <a:off x="9468544" y="-25829"/>
            <a:ext cx="518923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chool\Desktop\_DSC88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0648"/>
            <a:ext cx="3337776" cy="64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5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IMG_399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5" t="11994"/>
          <a:stretch/>
        </p:blipFill>
        <p:spPr bwMode="auto">
          <a:xfrm>
            <a:off x="1475656" y="188640"/>
            <a:ext cx="6357505" cy="640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5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School\Desktop\Любов Василівна\Львів, Діма, 2015\IMG_4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2" y="164637"/>
            <a:ext cx="4932549" cy="65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8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School\Desktop\133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30" y="44625"/>
            <a:ext cx="5576789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25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teecher\Downloads\DSC_0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48680"/>
            <a:ext cx="85689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 descr="C:\Users\teecher\Downloads\DSC_0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82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D:\Шкільні фотографії\Вербицький, пам'ятник\Відкриття пам.Ю.Вербицького\Гриць\_DSC8995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9" y="505776"/>
            <a:ext cx="8828708" cy="58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3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School\Desktop\Любов Василівна\Юрій Вербицький\Львівські фото. Вербицький\Від С.Т.Вербицького\2015 VidkrPamiatnyka-YuriVerbyckomu\20150823_125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788" y="116632"/>
            <a:ext cx="4318868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29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56" y="400931"/>
            <a:ext cx="8903746" cy="590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0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School\Desktop\im578x383-діти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7105"/>
            <a:ext cx="8064896" cy="60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2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Питання до вирішення: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500141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реконструкція шкільного Музею народної пам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яті,  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у якому оновлюється експозиція про Героя України Ю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рія  </a:t>
            </a:r>
          </a:p>
          <a:p>
            <a:pPr marL="0" indent="0">
              <a:buNone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Вербицького;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поїздка у м.Львів, ЗОШ №27 імені Юрія Вербицького,                                                                                          для спільного святкування Дня Свободи і Гідності та урочистого відкриття Світлиці Героя;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початок діяльності нового шкільного Проекту «Шануємо героїв – односельців», який присвячений гнідинцям, що перебувають в зоні АТО;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спільно зі Спілкою керівників – ветеранів Дарницького району, робота над розробкою туристичного маршруту Київською областю, в який увійде село Гнідин.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4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chool\Desktop\_DSC8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80" y="553698"/>
            <a:ext cx="8648500" cy="575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8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School\Desktop\DSC_0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77572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7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Останнє фото Юрія Тарасовича Вербицького. </a:t>
            </a:r>
            <a:b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Київ, Майдан,19 лютого 2014 року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Фото для музею\Ю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628800"/>
            <a:ext cx="3944285" cy="51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76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chool\Desktop\_       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991" y="-171400"/>
            <a:ext cx="10759815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67544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uk-UA" sz="2800" b="1" dirty="0" smtClean="0">
                <a:solidFill>
                  <a:srgbClr val="FFFF00"/>
                </a:solidFill>
                <a:effectLst/>
                <a:latin typeface="Times New Roman"/>
                <a:ea typeface="Calibri"/>
                <a:cs typeface="Times New Roman"/>
              </a:rPr>
              <a:t>Відділ освіти Бориспільської РДА</a:t>
            </a:r>
            <a:r>
              <a:rPr lang="ru-RU" sz="2800" dirty="0" smtClean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800" dirty="0" smtClean="0">
                <a:solidFill>
                  <a:srgbClr val="FFFF00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Гнідинська ЗОШ І-ІІІ ступенів </a:t>
            </a:r>
            <a:b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імені Петра Яцика</a:t>
            </a:r>
            <a:endParaRPr lang="uk-UA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75252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uk-UA" sz="11200" b="1" i="1" dirty="0" smtClean="0">
              <a:latin typeface="Georgia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1200" b="1" i="1" dirty="0" smtClean="0">
                <a:solidFill>
                  <a:srgbClr val="FFFF00"/>
                </a:solidFill>
                <a:latin typeface="Georgia"/>
                <a:ea typeface="Calibri"/>
                <a:cs typeface="Times New Roman"/>
              </a:rPr>
              <a:t>Громадський </a:t>
            </a:r>
            <a:r>
              <a:rPr lang="uk-UA" sz="11200" b="1" i="1" dirty="0">
                <a:solidFill>
                  <a:srgbClr val="FFFF00"/>
                </a:solidFill>
                <a:latin typeface="Georgia"/>
                <a:ea typeface="Calibri"/>
                <a:cs typeface="Times New Roman"/>
              </a:rPr>
              <a:t>Проект </a:t>
            </a:r>
            <a:endParaRPr lang="ru-RU" sz="11200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1200" b="1" i="1" dirty="0" smtClean="0">
                <a:solidFill>
                  <a:srgbClr val="FFFF00"/>
                </a:solidFill>
                <a:latin typeface="Georgia"/>
                <a:ea typeface="Calibri"/>
                <a:cs typeface="Times New Roman"/>
              </a:rPr>
              <a:t>«Вшануймо Героїв».</a:t>
            </a:r>
            <a:endParaRPr lang="ru-RU" sz="11200" dirty="0">
              <a:solidFill>
                <a:srgbClr val="FFFF00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1200" b="1" i="1" dirty="0">
                <a:solidFill>
                  <a:schemeClr val="tx1"/>
                </a:solidFill>
                <a:latin typeface="Georgia"/>
                <a:ea typeface="Calibri"/>
                <a:cs typeface="Times New Roman"/>
              </a:rPr>
              <a:t>  </a:t>
            </a:r>
            <a:r>
              <a:rPr lang="uk-UA" sz="11200" b="1" i="1" dirty="0" smtClean="0">
                <a:solidFill>
                  <a:schemeClr val="tx1"/>
                </a:solidFill>
                <a:latin typeface="Georgia"/>
                <a:ea typeface="Calibri"/>
                <a:cs typeface="Times New Roman"/>
              </a:rPr>
              <a:t>  </a:t>
            </a:r>
            <a:r>
              <a:rPr lang="uk-UA" sz="9600" b="1" i="1" dirty="0">
                <a:solidFill>
                  <a:schemeClr val="tx2">
                    <a:lumMod val="50000"/>
                  </a:schemeClr>
                </a:solidFill>
                <a:latin typeface="Georgia"/>
                <a:ea typeface="Calibri"/>
                <a:cs typeface="Times New Roman"/>
              </a:rPr>
              <a:t>Увіковічення пам’яті </a:t>
            </a:r>
            <a:r>
              <a:rPr lang="uk-UA" sz="9600" b="1" i="1" dirty="0" smtClean="0">
                <a:solidFill>
                  <a:schemeClr val="tx2">
                    <a:lumMod val="50000"/>
                  </a:schemeClr>
                </a:solidFill>
                <a:latin typeface="Georgia"/>
                <a:ea typeface="Calibri"/>
                <a:cs typeface="Times New Roman"/>
              </a:rPr>
              <a:t>Героя </a:t>
            </a:r>
            <a:r>
              <a:rPr lang="uk-UA" sz="9600" b="1" i="1" dirty="0">
                <a:solidFill>
                  <a:schemeClr val="tx2">
                    <a:lumMod val="50000"/>
                  </a:schemeClr>
                </a:solidFill>
                <a:latin typeface="Georgia"/>
                <a:ea typeface="Calibri"/>
                <a:cs typeface="Times New Roman"/>
              </a:rPr>
              <a:t>Небесної Сотні</a:t>
            </a:r>
            <a:endParaRPr lang="ru-RU" sz="9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1200" b="1" i="1" dirty="0">
                <a:solidFill>
                  <a:schemeClr val="tx2">
                    <a:lumMod val="50000"/>
                  </a:schemeClr>
                </a:solidFill>
                <a:latin typeface="Georgia"/>
                <a:ea typeface="Calibri"/>
                <a:cs typeface="Times New Roman"/>
              </a:rPr>
              <a:t>Юрія Тарасовича </a:t>
            </a:r>
            <a:r>
              <a:rPr lang="uk-UA" sz="11200" b="1" i="1" dirty="0" smtClean="0">
                <a:solidFill>
                  <a:schemeClr val="tx2">
                    <a:lumMod val="50000"/>
                  </a:schemeClr>
                </a:solidFill>
                <a:latin typeface="Georgia"/>
                <a:ea typeface="Calibri"/>
                <a:cs typeface="Times New Roman"/>
              </a:rPr>
              <a:t>Вербицького</a:t>
            </a:r>
            <a:r>
              <a:rPr lang="uk-UA" sz="11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2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1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12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uk-UA" sz="9600" b="1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96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Гнідин</a:t>
            </a:r>
            <a:endParaRPr lang="ru-RU" sz="9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96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2015</a:t>
            </a:r>
            <a:endParaRPr lang="ru-RU" sz="9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067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G:\презентація\DSC_0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35359"/>
            <a:ext cx="8496944" cy="564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C:\Users\teecher\Downloads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3" y="243726"/>
            <a:ext cx="8238391" cy="613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C:\Users\teecher\Downloads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2" y="332567"/>
            <a:ext cx="8157704" cy="61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 descr="C:\Users\teecher\Downloads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1" y="620688"/>
            <a:ext cx="814719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9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1139</TotalTime>
  <Words>138</Words>
  <Application>Microsoft Office PowerPoint</Application>
  <PresentationFormat>Экран (4:3)</PresentationFormat>
  <Paragraphs>22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Исполнительная</vt:lpstr>
      <vt:lpstr>Відділ освіти Бориспільської районної державної адміністрації </vt:lpstr>
      <vt:lpstr>Презентация PowerPoint</vt:lpstr>
      <vt:lpstr>Презентация PowerPoint</vt:lpstr>
      <vt:lpstr>Презентация PowerPoint</vt:lpstr>
      <vt:lpstr>Відділ освіти Бориспільської РДА Гнідинська ЗОШ І-ІІІ ступенів  імені Петра Яцика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Всеукраїнський фонд «Крок за кроком»  за підтримки Фонду Чарльза Стюарта Мотта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Питання до вирішення:</vt:lpstr>
      <vt:lpstr>Презентация PowerPoint</vt:lpstr>
      <vt:lpstr>Презентация PowerPoint</vt:lpstr>
      <vt:lpstr>        Останнє фото Юрія Тарасовича Вербицького.  Київ, Майдан,19 лютого 2014 року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Відділ освіти Бориспільської Районної Державної адміністрації</dc:title>
  <dc:creator>Sara Yasmeen (Wipro Technologies)</dc:creator>
  <cp:lastModifiedBy>Пользователь Windows</cp:lastModifiedBy>
  <cp:revision>107</cp:revision>
  <dcterms:created xsi:type="dcterms:W3CDTF">2010-02-23T11:30:32Z</dcterms:created>
  <dcterms:modified xsi:type="dcterms:W3CDTF">2015-11-06T11:47:40Z</dcterms:modified>
</cp:coreProperties>
</file>